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09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F5"/>
    <a:srgbClr val="A0D4F9"/>
    <a:srgbClr val="C4D4E2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36" d="100"/>
          <a:sy n="36" d="100"/>
        </p:scale>
        <p:origin x="1044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2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Line 195">
            <a:extLst>
              <a:ext uri="{FF2B5EF4-FFF2-40B4-BE49-F238E27FC236}">
                <a16:creationId xmlns:a16="http://schemas.microsoft.com/office/drawing/2014/main" id="{75F1079D-B0A6-3C48-AA8D-F54A09838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4791" y="8514962"/>
            <a:ext cx="14268422" cy="0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348" name="Freeform 280">
            <a:extLst>
              <a:ext uri="{FF2B5EF4-FFF2-40B4-BE49-F238E27FC236}">
                <a16:creationId xmlns:a16="http://schemas.microsoft.com/office/drawing/2014/main" id="{5F516FB8-81EA-C24C-B711-009F6D230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3213" y="6579860"/>
            <a:ext cx="1939859" cy="3879717"/>
          </a:xfrm>
          <a:custGeom>
            <a:avLst/>
            <a:gdLst>
              <a:gd name="T0" fmla="*/ 0 w 1800"/>
              <a:gd name="T1" fmla="*/ 419333725 h 3598"/>
              <a:gd name="T2" fmla="*/ 0 w 1800"/>
              <a:gd name="T3" fmla="*/ 419333725 h 3598"/>
              <a:gd name="T4" fmla="*/ 51403631 w 1800"/>
              <a:gd name="T5" fmla="*/ 460424332 h 3598"/>
              <a:gd name="T6" fmla="*/ 232934510 w 1800"/>
              <a:gd name="T7" fmla="*/ 233063990 h 3598"/>
              <a:gd name="T8" fmla="*/ 51403631 w 1800"/>
              <a:gd name="T9" fmla="*/ 6999768 h 3598"/>
              <a:gd name="T10" fmla="*/ 0 w 1800"/>
              <a:gd name="T11" fmla="*/ 47960763 h 3598"/>
              <a:gd name="T12" fmla="*/ 0 w 1800"/>
              <a:gd name="T13" fmla="*/ 419333725 h 35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0" h="3598">
                <a:moveTo>
                  <a:pt x="0" y="3235"/>
                </a:moveTo>
                <a:lnTo>
                  <a:pt x="0" y="3235"/>
                </a:lnTo>
                <a:cubicBezTo>
                  <a:pt x="0" y="3443"/>
                  <a:pt x="199" y="3597"/>
                  <a:pt x="397" y="3552"/>
                </a:cubicBezTo>
                <a:cubicBezTo>
                  <a:pt x="1202" y="3371"/>
                  <a:pt x="1799" y="2657"/>
                  <a:pt x="1799" y="1798"/>
                </a:cubicBezTo>
                <a:cubicBezTo>
                  <a:pt x="1799" y="948"/>
                  <a:pt x="1202" y="235"/>
                  <a:pt x="397" y="54"/>
                </a:cubicBezTo>
                <a:cubicBezTo>
                  <a:pt x="199" y="0"/>
                  <a:pt x="0" y="163"/>
                  <a:pt x="0" y="370"/>
                </a:cubicBezTo>
                <a:lnTo>
                  <a:pt x="0" y="3235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349" name="Freeform 281">
            <a:extLst>
              <a:ext uri="{FF2B5EF4-FFF2-40B4-BE49-F238E27FC236}">
                <a16:creationId xmlns:a16="http://schemas.microsoft.com/office/drawing/2014/main" id="{540328B5-373B-4743-9497-289D36BA3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4155" y="4587700"/>
            <a:ext cx="323310" cy="7864034"/>
          </a:xfrm>
          <a:custGeom>
            <a:avLst/>
            <a:gdLst>
              <a:gd name="T0" fmla="*/ 0 w 299"/>
              <a:gd name="T1" fmla="*/ 944960454 h 7295"/>
              <a:gd name="T2" fmla="*/ 0 w 299"/>
              <a:gd name="T3" fmla="*/ 944960454 h 7295"/>
              <a:gd name="T4" fmla="*/ 38843587 w 299"/>
              <a:gd name="T5" fmla="*/ 471832524 h 7295"/>
              <a:gd name="T6" fmla="*/ 0 w 299"/>
              <a:gd name="T7" fmla="*/ 0 h 7295"/>
              <a:gd name="T8" fmla="*/ 0 w 299"/>
              <a:gd name="T9" fmla="*/ 944960454 h 7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9" h="7295">
                <a:moveTo>
                  <a:pt x="0" y="7294"/>
                </a:moveTo>
                <a:lnTo>
                  <a:pt x="0" y="7294"/>
                </a:lnTo>
                <a:cubicBezTo>
                  <a:pt x="163" y="7294"/>
                  <a:pt x="298" y="5658"/>
                  <a:pt x="298" y="3642"/>
                </a:cubicBezTo>
                <a:cubicBezTo>
                  <a:pt x="298" y="1627"/>
                  <a:pt x="163" y="0"/>
                  <a:pt x="0" y="0"/>
                </a:cubicBezTo>
                <a:lnTo>
                  <a:pt x="0" y="7294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350" name="Freeform 282">
            <a:extLst>
              <a:ext uri="{FF2B5EF4-FFF2-40B4-BE49-F238E27FC236}">
                <a16:creationId xmlns:a16="http://schemas.microsoft.com/office/drawing/2014/main" id="{5A7FE864-277E-1246-A1CA-F9BFFD49E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6472" y="4587700"/>
            <a:ext cx="332819" cy="7864034"/>
          </a:xfrm>
          <a:custGeom>
            <a:avLst/>
            <a:gdLst>
              <a:gd name="T0" fmla="*/ 0 w 308"/>
              <a:gd name="T1" fmla="*/ 944960454 h 7295"/>
              <a:gd name="T2" fmla="*/ 0 w 308"/>
              <a:gd name="T3" fmla="*/ 944960454 h 7295"/>
              <a:gd name="T4" fmla="*/ 39963148 w 308"/>
              <a:gd name="T5" fmla="*/ 471832524 h 7295"/>
              <a:gd name="T6" fmla="*/ 0 w 308"/>
              <a:gd name="T7" fmla="*/ 0 h 7295"/>
              <a:gd name="T8" fmla="*/ 0 w 308"/>
              <a:gd name="T9" fmla="*/ 944960454 h 7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8" h="7295">
                <a:moveTo>
                  <a:pt x="0" y="7294"/>
                </a:moveTo>
                <a:lnTo>
                  <a:pt x="0" y="7294"/>
                </a:lnTo>
                <a:cubicBezTo>
                  <a:pt x="172" y="7294"/>
                  <a:pt x="307" y="5658"/>
                  <a:pt x="307" y="3642"/>
                </a:cubicBezTo>
                <a:cubicBezTo>
                  <a:pt x="307" y="1627"/>
                  <a:pt x="172" y="0"/>
                  <a:pt x="0" y="0"/>
                </a:cubicBezTo>
                <a:lnTo>
                  <a:pt x="0" y="7294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351" name="Freeform 283">
            <a:extLst>
              <a:ext uri="{FF2B5EF4-FFF2-40B4-BE49-F238E27FC236}">
                <a16:creationId xmlns:a16="http://schemas.microsoft.com/office/drawing/2014/main" id="{A2FECDD7-67CE-3A45-8305-1B723E8AA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235" y="7150406"/>
            <a:ext cx="1364556" cy="2729115"/>
          </a:xfrm>
          <a:custGeom>
            <a:avLst/>
            <a:gdLst>
              <a:gd name="T0" fmla="*/ 0 w 1267"/>
              <a:gd name="T1" fmla="*/ 295037884 h 2532"/>
              <a:gd name="T2" fmla="*/ 0 w 1267"/>
              <a:gd name="T3" fmla="*/ 295037884 h 2532"/>
              <a:gd name="T4" fmla="*/ 36336405 w 1267"/>
              <a:gd name="T5" fmla="*/ 324308288 h 2532"/>
              <a:gd name="T6" fmla="*/ 163708188 w 1267"/>
              <a:gd name="T7" fmla="*/ 163967237 h 2532"/>
              <a:gd name="T8" fmla="*/ 36336405 w 1267"/>
              <a:gd name="T9" fmla="*/ 4662651 h 2532"/>
              <a:gd name="T10" fmla="*/ 0 w 1267"/>
              <a:gd name="T11" fmla="*/ 33933055 h 2532"/>
              <a:gd name="T12" fmla="*/ 0 w 1267"/>
              <a:gd name="T13" fmla="*/ 295037884 h 25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67" h="2532">
                <a:moveTo>
                  <a:pt x="0" y="2278"/>
                </a:moveTo>
                <a:lnTo>
                  <a:pt x="0" y="2278"/>
                </a:lnTo>
                <a:cubicBezTo>
                  <a:pt x="0" y="2423"/>
                  <a:pt x="136" y="2531"/>
                  <a:pt x="281" y="2504"/>
                </a:cubicBezTo>
                <a:cubicBezTo>
                  <a:pt x="841" y="2369"/>
                  <a:pt x="1266" y="1871"/>
                  <a:pt x="1266" y="1266"/>
                </a:cubicBezTo>
                <a:cubicBezTo>
                  <a:pt x="1266" y="669"/>
                  <a:pt x="841" y="163"/>
                  <a:pt x="281" y="36"/>
                </a:cubicBezTo>
                <a:cubicBezTo>
                  <a:pt x="136" y="0"/>
                  <a:pt x="0" y="109"/>
                  <a:pt x="0" y="262"/>
                </a:cubicBezTo>
                <a:lnTo>
                  <a:pt x="0" y="2278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387" name="Freeform 319">
            <a:extLst>
              <a:ext uri="{FF2B5EF4-FFF2-40B4-BE49-F238E27FC236}">
                <a16:creationId xmlns:a16="http://schemas.microsoft.com/office/drawing/2014/main" id="{E185A1CB-0E8B-C14B-8142-04DBECD17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628" y="7354851"/>
            <a:ext cx="232972" cy="232975"/>
          </a:xfrm>
          <a:custGeom>
            <a:avLst/>
            <a:gdLst>
              <a:gd name="T0" fmla="*/ 27628658 w 218"/>
              <a:gd name="T1" fmla="*/ 13750992 h 218"/>
              <a:gd name="T2" fmla="*/ 27628658 w 218"/>
              <a:gd name="T3" fmla="*/ 13750992 h 218"/>
              <a:gd name="T4" fmla="*/ 13878200 w 218"/>
              <a:gd name="T5" fmla="*/ 27629370 h 218"/>
              <a:gd name="T6" fmla="*/ 0 w 218"/>
              <a:gd name="T7" fmla="*/ 13750992 h 218"/>
              <a:gd name="T8" fmla="*/ 13878200 w 218"/>
              <a:gd name="T9" fmla="*/ 0 h 218"/>
              <a:gd name="T10" fmla="*/ 27628658 w 218"/>
              <a:gd name="T11" fmla="*/ 13750992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8"/>
                </a:moveTo>
                <a:lnTo>
                  <a:pt x="217" y="108"/>
                </a:lnTo>
                <a:cubicBezTo>
                  <a:pt x="217" y="172"/>
                  <a:pt x="172" y="217"/>
                  <a:pt x="109" y="217"/>
                </a:cubicBezTo>
                <a:cubicBezTo>
                  <a:pt x="46" y="217"/>
                  <a:pt x="0" y="172"/>
                  <a:pt x="0" y="108"/>
                </a:cubicBezTo>
                <a:cubicBezTo>
                  <a:pt x="0" y="54"/>
                  <a:pt x="46" y="0"/>
                  <a:pt x="109" y="0"/>
                </a:cubicBezTo>
                <a:cubicBezTo>
                  <a:pt x="172" y="0"/>
                  <a:pt x="217" y="54"/>
                  <a:pt x="217" y="10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27" name="Freeform 355">
            <a:extLst>
              <a:ext uri="{FF2B5EF4-FFF2-40B4-BE49-F238E27FC236}">
                <a16:creationId xmlns:a16="http://schemas.microsoft.com/office/drawing/2014/main" id="{ACE53E85-D95E-7E42-BFFF-92BF13F57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6137" y="5952258"/>
            <a:ext cx="232972" cy="232972"/>
          </a:xfrm>
          <a:custGeom>
            <a:avLst/>
            <a:gdLst>
              <a:gd name="T0" fmla="*/ 27628658 w 218"/>
              <a:gd name="T1" fmla="*/ 13878200 h 218"/>
              <a:gd name="T2" fmla="*/ 27628658 w 218"/>
              <a:gd name="T3" fmla="*/ 13878200 h 218"/>
              <a:gd name="T4" fmla="*/ 13750815 w 218"/>
              <a:gd name="T5" fmla="*/ 27628658 h 218"/>
              <a:gd name="T6" fmla="*/ 0 w 218"/>
              <a:gd name="T7" fmla="*/ 13878200 h 218"/>
              <a:gd name="T8" fmla="*/ 13750815 w 218"/>
              <a:gd name="T9" fmla="*/ 0 h 218"/>
              <a:gd name="T10" fmla="*/ 27628658 w 218"/>
              <a:gd name="T11" fmla="*/ 1387820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9"/>
                </a:moveTo>
                <a:lnTo>
                  <a:pt x="217" y="109"/>
                </a:lnTo>
                <a:cubicBezTo>
                  <a:pt x="217" y="163"/>
                  <a:pt x="171" y="217"/>
                  <a:pt x="108" y="217"/>
                </a:cubicBezTo>
                <a:cubicBezTo>
                  <a:pt x="54" y="217"/>
                  <a:pt x="0" y="163"/>
                  <a:pt x="0" y="109"/>
                </a:cubicBezTo>
                <a:cubicBezTo>
                  <a:pt x="0" y="46"/>
                  <a:pt x="54" y="0"/>
                  <a:pt x="108" y="0"/>
                </a:cubicBezTo>
                <a:cubicBezTo>
                  <a:pt x="171" y="0"/>
                  <a:pt x="217" y="46"/>
                  <a:pt x="217" y="1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37" name="Freeform 365">
            <a:extLst>
              <a:ext uri="{FF2B5EF4-FFF2-40B4-BE49-F238E27FC236}">
                <a16:creationId xmlns:a16="http://schemas.microsoft.com/office/drawing/2014/main" id="{A5AD0675-F80D-FE49-85EF-7C4AD4988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8573" y="7354851"/>
            <a:ext cx="232975" cy="232975"/>
          </a:xfrm>
          <a:custGeom>
            <a:avLst/>
            <a:gdLst>
              <a:gd name="T0" fmla="*/ 27756336 w 217"/>
              <a:gd name="T1" fmla="*/ 13750992 h 218"/>
              <a:gd name="T2" fmla="*/ 27756336 w 217"/>
              <a:gd name="T3" fmla="*/ 13750992 h 218"/>
              <a:gd name="T4" fmla="*/ 13878168 w 217"/>
              <a:gd name="T5" fmla="*/ 27629370 h 218"/>
              <a:gd name="T6" fmla="*/ 0 w 217"/>
              <a:gd name="T7" fmla="*/ 13750992 h 218"/>
              <a:gd name="T8" fmla="*/ 13878168 w 217"/>
              <a:gd name="T9" fmla="*/ 0 h 218"/>
              <a:gd name="T10" fmla="*/ 27756336 w 217"/>
              <a:gd name="T11" fmla="*/ 13750992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7" h="218">
                <a:moveTo>
                  <a:pt x="216" y="108"/>
                </a:moveTo>
                <a:lnTo>
                  <a:pt x="216" y="108"/>
                </a:lnTo>
                <a:cubicBezTo>
                  <a:pt x="216" y="172"/>
                  <a:pt x="171" y="217"/>
                  <a:pt x="108" y="217"/>
                </a:cubicBezTo>
                <a:cubicBezTo>
                  <a:pt x="45" y="217"/>
                  <a:pt x="0" y="172"/>
                  <a:pt x="0" y="108"/>
                </a:cubicBezTo>
                <a:cubicBezTo>
                  <a:pt x="0" y="54"/>
                  <a:pt x="45" y="0"/>
                  <a:pt x="108" y="0"/>
                </a:cubicBezTo>
                <a:cubicBezTo>
                  <a:pt x="171" y="0"/>
                  <a:pt x="216" y="54"/>
                  <a:pt x="216" y="1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47" name="Freeform 375">
            <a:extLst>
              <a:ext uri="{FF2B5EF4-FFF2-40B4-BE49-F238E27FC236}">
                <a16:creationId xmlns:a16="http://schemas.microsoft.com/office/drawing/2014/main" id="{A4B93337-A6A5-F140-BEAE-10AFB75F5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8082" y="5952258"/>
            <a:ext cx="232975" cy="232972"/>
          </a:xfrm>
          <a:custGeom>
            <a:avLst/>
            <a:gdLst>
              <a:gd name="T0" fmla="*/ 27629370 w 218"/>
              <a:gd name="T1" fmla="*/ 13878200 h 218"/>
              <a:gd name="T2" fmla="*/ 27629370 w 218"/>
              <a:gd name="T3" fmla="*/ 13878200 h 218"/>
              <a:gd name="T4" fmla="*/ 13878378 w 218"/>
              <a:gd name="T5" fmla="*/ 27628658 h 218"/>
              <a:gd name="T6" fmla="*/ 0 w 218"/>
              <a:gd name="T7" fmla="*/ 13878200 h 218"/>
              <a:gd name="T8" fmla="*/ 13878378 w 218"/>
              <a:gd name="T9" fmla="*/ 0 h 218"/>
              <a:gd name="T10" fmla="*/ 27629370 w 218"/>
              <a:gd name="T11" fmla="*/ 1387820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9"/>
                </a:moveTo>
                <a:lnTo>
                  <a:pt x="217" y="109"/>
                </a:lnTo>
                <a:cubicBezTo>
                  <a:pt x="217" y="163"/>
                  <a:pt x="172" y="217"/>
                  <a:pt x="109" y="217"/>
                </a:cubicBezTo>
                <a:cubicBezTo>
                  <a:pt x="55" y="217"/>
                  <a:pt x="0" y="163"/>
                  <a:pt x="0" y="109"/>
                </a:cubicBezTo>
                <a:cubicBezTo>
                  <a:pt x="0" y="46"/>
                  <a:pt x="55" y="0"/>
                  <a:pt x="109" y="0"/>
                </a:cubicBezTo>
                <a:cubicBezTo>
                  <a:pt x="172" y="0"/>
                  <a:pt x="217" y="46"/>
                  <a:pt x="217" y="1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1" name="Freeform 411">
            <a:extLst>
              <a:ext uri="{FF2B5EF4-FFF2-40B4-BE49-F238E27FC236}">
                <a16:creationId xmlns:a16="http://schemas.microsoft.com/office/drawing/2014/main" id="{BEF43557-97D9-6A40-AD12-F55EECE7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6137" y="9442102"/>
            <a:ext cx="232972" cy="232972"/>
          </a:xfrm>
          <a:custGeom>
            <a:avLst/>
            <a:gdLst>
              <a:gd name="T0" fmla="*/ 27628658 w 218"/>
              <a:gd name="T1" fmla="*/ 13877631 h 217"/>
              <a:gd name="T2" fmla="*/ 27628658 w 218"/>
              <a:gd name="T3" fmla="*/ 13877631 h 217"/>
              <a:gd name="T4" fmla="*/ 13750815 w 218"/>
              <a:gd name="T5" fmla="*/ 0 h 217"/>
              <a:gd name="T6" fmla="*/ 0 w 218"/>
              <a:gd name="T7" fmla="*/ 13877631 h 217"/>
              <a:gd name="T8" fmla="*/ 13750815 w 218"/>
              <a:gd name="T9" fmla="*/ 27755620 h 217"/>
              <a:gd name="T10" fmla="*/ 27628658 w 218"/>
              <a:gd name="T11" fmla="*/ 13877631 h 2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7">
                <a:moveTo>
                  <a:pt x="217" y="108"/>
                </a:moveTo>
                <a:lnTo>
                  <a:pt x="217" y="108"/>
                </a:lnTo>
                <a:cubicBezTo>
                  <a:pt x="217" y="54"/>
                  <a:pt x="171" y="0"/>
                  <a:pt x="108" y="0"/>
                </a:cubicBezTo>
                <a:cubicBezTo>
                  <a:pt x="54" y="0"/>
                  <a:pt x="0" y="54"/>
                  <a:pt x="0" y="108"/>
                </a:cubicBezTo>
                <a:cubicBezTo>
                  <a:pt x="0" y="171"/>
                  <a:pt x="54" y="216"/>
                  <a:pt x="108" y="216"/>
                </a:cubicBezTo>
                <a:cubicBezTo>
                  <a:pt x="171" y="216"/>
                  <a:pt x="217" y="171"/>
                  <a:pt x="217" y="1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2" name="Freeform 412">
            <a:extLst>
              <a:ext uri="{FF2B5EF4-FFF2-40B4-BE49-F238E27FC236}">
                <a16:creationId xmlns:a16="http://schemas.microsoft.com/office/drawing/2014/main" id="{259015F1-659F-E042-BD0C-2E391F30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155" y="10854203"/>
            <a:ext cx="232972" cy="232975"/>
          </a:xfrm>
          <a:custGeom>
            <a:avLst/>
            <a:gdLst>
              <a:gd name="T0" fmla="*/ 27755620 w 217"/>
              <a:gd name="T1" fmla="*/ 13878378 h 218"/>
              <a:gd name="T2" fmla="*/ 27755620 w 217"/>
              <a:gd name="T3" fmla="*/ 13878378 h 218"/>
              <a:gd name="T4" fmla="*/ 13877631 w 217"/>
              <a:gd name="T5" fmla="*/ 0 h 218"/>
              <a:gd name="T6" fmla="*/ 0 w 217"/>
              <a:gd name="T7" fmla="*/ 13878378 h 218"/>
              <a:gd name="T8" fmla="*/ 13877631 w 217"/>
              <a:gd name="T9" fmla="*/ 27629370 h 218"/>
              <a:gd name="T10" fmla="*/ 27755620 w 217"/>
              <a:gd name="T11" fmla="*/ 13878378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7" h="218">
                <a:moveTo>
                  <a:pt x="216" y="109"/>
                </a:moveTo>
                <a:lnTo>
                  <a:pt x="216" y="109"/>
                </a:lnTo>
                <a:cubicBezTo>
                  <a:pt x="216" y="45"/>
                  <a:pt x="162" y="0"/>
                  <a:pt x="108" y="0"/>
                </a:cubicBezTo>
                <a:cubicBezTo>
                  <a:pt x="45" y="0"/>
                  <a:pt x="0" y="45"/>
                  <a:pt x="0" y="109"/>
                </a:cubicBezTo>
                <a:cubicBezTo>
                  <a:pt x="0" y="163"/>
                  <a:pt x="45" y="217"/>
                  <a:pt x="108" y="217"/>
                </a:cubicBezTo>
                <a:cubicBezTo>
                  <a:pt x="162" y="217"/>
                  <a:pt x="216" y="163"/>
                  <a:pt x="216" y="1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8" name="Freeform 448">
            <a:extLst>
              <a:ext uri="{FF2B5EF4-FFF2-40B4-BE49-F238E27FC236}">
                <a16:creationId xmlns:a16="http://schemas.microsoft.com/office/drawing/2014/main" id="{5CE9A8B1-6F75-1944-89CD-17CD3362C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8573" y="10854203"/>
            <a:ext cx="232975" cy="232975"/>
          </a:xfrm>
          <a:custGeom>
            <a:avLst/>
            <a:gdLst>
              <a:gd name="T0" fmla="*/ 27756336 w 217"/>
              <a:gd name="T1" fmla="*/ 13878378 h 218"/>
              <a:gd name="T2" fmla="*/ 27756336 w 217"/>
              <a:gd name="T3" fmla="*/ 13878378 h 218"/>
              <a:gd name="T4" fmla="*/ 13878168 w 217"/>
              <a:gd name="T5" fmla="*/ 0 h 218"/>
              <a:gd name="T6" fmla="*/ 0 w 217"/>
              <a:gd name="T7" fmla="*/ 13878378 h 218"/>
              <a:gd name="T8" fmla="*/ 13878168 w 217"/>
              <a:gd name="T9" fmla="*/ 27629370 h 218"/>
              <a:gd name="T10" fmla="*/ 27756336 w 217"/>
              <a:gd name="T11" fmla="*/ 13878378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7" h="218">
                <a:moveTo>
                  <a:pt x="216" y="109"/>
                </a:moveTo>
                <a:lnTo>
                  <a:pt x="216" y="109"/>
                </a:lnTo>
                <a:cubicBezTo>
                  <a:pt x="216" y="45"/>
                  <a:pt x="171" y="0"/>
                  <a:pt x="108" y="0"/>
                </a:cubicBezTo>
                <a:cubicBezTo>
                  <a:pt x="54" y="0"/>
                  <a:pt x="0" y="45"/>
                  <a:pt x="0" y="109"/>
                </a:cubicBezTo>
                <a:cubicBezTo>
                  <a:pt x="0" y="163"/>
                  <a:pt x="54" y="217"/>
                  <a:pt x="108" y="217"/>
                </a:cubicBezTo>
                <a:cubicBezTo>
                  <a:pt x="171" y="217"/>
                  <a:pt x="216" y="163"/>
                  <a:pt x="216" y="10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4" name="Freeform 484">
            <a:extLst>
              <a:ext uri="{FF2B5EF4-FFF2-40B4-BE49-F238E27FC236}">
                <a16:creationId xmlns:a16="http://schemas.microsoft.com/office/drawing/2014/main" id="{ECBDA408-31CE-4F46-A433-8B246A966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9063" y="9442102"/>
            <a:ext cx="232975" cy="232972"/>
          </a:xfrm>
          <a:custGeom>
            <a:avLst/>
            <a:gdLst>
              <a:gd name="T0" fmla="*/ 27756336 w 217"/>
              <a:gd name="T1" fmla="*/ 13877631 h 217"/>
              <a:gd name="T2" fmla="*/ 27756336 w 217"/>
              <a:gd name="T3" fmla="*/ 13877631 h 217"/>
              <a:gd name="T4" fmla="*/ 13878168 w 217"/>
              <a:gd name="T5" fmla="*/ 0 h 217"/>
              <a:gd name="T6" fmla="*/ 0 w 217"/>
              <a:gd name="T7" fmla="*/ 13877631 h 217"/>
              <a:gd name="T8" fmla="*/ 13878168 w 217"/>
              <a:gd name="T9" fmla="*/ 27755620 h 217"/>
              <a:gd name="T10" fmla="*/ 27756336 w 217"/>
              <a:gd name="T11" fmla="*/ 13877631 h 2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7" h="217">
                <a:moveTo>
                  <a:pt x="216" y="108"/>
                </a:moveTo>
                <a:lnTo>
                  <a:pt x="216" y="108"/>
                </a:lnTo>
                <a:cubicBezTo>
                  <a:pt x="216" y="54"/>
                  <a:pt x="162" y="0"/>
                  <a:pt x="108" y="0"/>
                </a:cubicBezTo>
                <a:cubicBezTo>
                  <a:pt x="45" y="0"/>
                  <a:pt x="0" y="54"/>
                  <a:pt x="0" y="108"/>
                </a:cubicBezTo>
                <a:cubicBezTo>
                  <a:pt x="0" y="171"/>
                  <a:pt x="45" y="216"/>
                  <a:pt x="108" y="216"/>
                </a:cubicBezTo>
                <a:cubicBezTo>
                  <a:pt x="162" y="216"/>
                  <a:pt x="216" y="171"/>
                  <a:pt x="216" y="10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45" name="Freeform 565">
            <a:extLst>
              <a:ext uri="{FF2B5EF4-FFF2-40B4-BE49-F238E27FC236}">
                <a16:creationId xmlns:a16="http://schemas.microsoft.com/office/drawing/2014/main" id="{F36D00C6-E1A4-A04F-99C4-7142559FB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6720" y="4587700"/>
            <a:ext cx="323310" cy="7864034"/>
          </a:xfrm>
          <a:custGeom>
            <a:avLst/>
            <a:gdLst>
              <a:gd name="T0" fmla="*/ 0 w 300"/>
              <a:gd name="T1" fmla="*/ 944960454 h 7295"/>
              <a:gd name="T2" fmla="*/ 0 w 300"/>
              <a:gd name="T3" fmla="*/ 944960454 h 7295"/>
              <a:gd name="T4" fmla="*/ 38714468 w 300"/>
              <a:gd name="T5" fmla="*/ 471832524 h 7295"/>
              <a:gd name="T6" fmla="*/ 0 w 300"/>
              <a:gd name="T7" fmla="*/ 0 h 7295"/>
              <a:gd name="T8" fmla="*/ 0 w 300"/>
              <a:gd name="T9" fmla="*/ 944960454 h 7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0" h="7295">
                <a:moveTo>
                  <a:pt x="0" y="7294"/>
                </a:moveTo>
                <a:lnTo>
                  <a:pt x="0" y="7294"/>
                </a:lnTo>
                <a:cubicBezTo>
                  <a:pt x="163" y="7294"/>
                  <a:pt x="299" y="5658"/>
                  <a:pt x="299" y="3642"/>
                </a:cubicBezTo>
                <a:cubicBezTo>
                  <a:pt x="299" y="1627"/>
                  <a:pt x="163" y="0"/>
                  <a:pt x="0" y="0"/>
                </a:cubicBezTo>
                <a:lnTo>
                  <a:pt x="0" y="7294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46" name="Freeform 566">
            <a:extLst>
              <a:ext uri="{FF2B5EF4-FFF2-40B4-BE49-F238E27FC236}">
                <a16:creationId xmlns:a16="http://schemas.microsoft.com/office/drawing/2014/main" id="{81D6543A-5779-3644-BD3F-6270BF3D8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1138" y="7354851"/>
            <a:ext cx="232972" cy="232975"/>
          </a:xfrm>
          <a:custGeom>
            <a:avLst/>
            <a:gdLst>
              <a:gd name="T0" fmla="*/ 27628658 w 218"/>
              <a:gd name="T1" fmla="*/ 13750992 h 218"/>
              <a:gd name="T2" fmla="*/ 27628658 w 218"/>
              <a:gd name="T3" fmla="*/ 13750992 h 218"/>
              <a:gd name="T4" fmla="*/ 13750815 w 218"/>
              <a:gd name="T5" fmla="*/ 27629370 h 218"/>
              <a:gd name="T6" fmla="*/ 0 w 218"/>
              <a:gd name="T7" fmla="*/ 13750992 h 218"/>
              <a:gd name="T8" fmla="*/ 13750815 w 218"/>
              <a:gd name="T9" fmla="*/ 0 h 218"/>
              <a:gd name="T10" fmla="*/ 27628658 w 218"/>
              <a:gd name="T11" fmla="*/ 13750992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8"/>
                </a:moveTo>
                <a:lnTo>
                  <a:pt x="217" y="108"/>
                </a:lnTo>
                <a:cubicBezTo>
                  <a:pt x="217" y="172"/>
                  <a:pt x="172" y="217"/>
                  <a:pt x="108" y="217"/>
                </a:cubicBezTo>
                <a:cubicBezTo>
                  <a:pt x="45" y="217"/>
                  <a:pt x="0" y="172"/>
                  <a:pt x="0" y="108"/>
                </a:cubicBezTo>
                <a:cubicBezTo>
                  <a:pt x="0" y="54"/>
                  <a:pt x="45" y="0"/>
                  <a:pt x="108" y="0"/>
                </a:cubicBezTo>
                <a:cubicBezTo>
                  <a:pt x="172" y="0"/>
                  <a:pt x="217" y="54"/>
                  <a:pt x="217" y="10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60" name="Freeform 580">
            <a:extLst>
              <a:ext uri="{FF2B5EF4-FFF2-40B4-BE49-F238E27FC236}">
                <a16:creationId xmlns:a16="http://schemas.microsoft.com/office/drawing/2014/main" id="{658B0687-5D8B-2446-A45F-2DD5126E0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0647" y="5952258"/>
            <a:ext cx="232972" cy="232972"/>
          </a:xfrm>
          <a:custGeom>
            <a:avLst/>
            <a:gdLst>
              <a:gd name="T0" fmla="*/ 27628658 w 218"/>
              <a:gd name="T1" fmla="*/ 13878200 h 218"/>
              <a:gd name="T2" fmla="*/ 27628658 w 218"/>
              <a:gd name="T3" fmla="*/ 13878200 h 218"/>
              <a:gd name="T4" fmla="*/ 13878200 w 218"/>
              <a:gd name="T5" fmla="*/ 27628658 h 218"/>
              <a:gd name="T6" fmla="*/ 0 w 218"/>
              <a:gd name="T7" fmla="*/ 13878200 h 218"/>
              <a:gd name="T8" fmla="*/ 13878200 w 218"/>
              <a:gd name="T9" fmla="*/ 0 h 218"/>
              <a:gd name="T10" fmla="*/ 27628658 w 218"/>
              <a:gd name="T11" fmla="*/ 1387820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9"/>
                </a:moveTo>
                <a:lnTo>
                  <a:pt x="217" y="109"/>
                </a:lnTo>
                <a:cubicBezTo>
                  <a:pt x="217" y="163"/>
                  <a:pt x="172" y="217"/>
                  <a:pt x="109" y="217"/>
                </a:cubicBezTo>
                <a:cubicBezTo>
                  <a:pt x="54" y="217"/>
                  <a:pt x="0" y="163"/>
                  <a:pt x="0" y="109"/>
                </a:cubicBezTo>
                <a:cubicBezTo>
                  <a:pt x="0" y="46"/>
                  <a:pt x="54" y="0"/>
                  <a:pt x="109" y="0"/>
                </a:cubicBezTo>
                <a:cubicBezTo>
                  <a:pt x="172" y="0"/>
                  <a:pt x="217" y="46"/>
                  <a:pt x="217" y="1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700" name="Freeform 616">
            <a:extLst>
              <a:ext uri="{FF2B5EF4-FFF2-40B4-BE49-F238E27FC236}">
                <a16:creationId xmlns:a16="http://schemas.microsoft.com/office/drawing/2014/main" id="{6C8F7B8C-F840-2E47-987D-52B9B3EAB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1138" y="10854203"/>
            <a:ext cx="232972" cy="232975"/>
          </a:xfrm>
          <a:custGeom>
            <a:avLst/>
            <a:gdLst>
              <a:gd name="T0" fmla="*/ 27628658 w 218"/>
              <a:gd name="T1" fmla="*/ 13878378 h 218"/>
              <a:gd name="T2" fmla="*/ 27628658 w 218"/>
              <a:gd name="T3" fmla="*/ 13878378 h 218"/>
              <a:gd name="T4" fmla="*/ 13750815 w 218"/>
              <a:gd name="T5" fmla="*/ 0 h 218"/>
              <a:gd name="T6" fmla="*/ 0 w 218"/>
              <a:gd name="T7" fmla="*/ 13878378 h 218"/>
              <a:gd name="T8" fmla="*/ 13750815 w 218"/>
              <a:gd name="T9" fmla="*/ 27629370 h 218"/>
              <a:gd name="T10" fmla="*/ 27628658 w 218"/>
              <a:gd name="T11" fmla="*/ 13878378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9"/>
                </a:moveTo>
                <a:lnTo>
                  <a:pt x="217" y="109"/>
                </a:lnTo>
                <a:cubicBezTo>
                  <a:pt x="217" y="45"/>
                  <a:pt x="172" y="0"/>
                  <a:pt x="108" y="0"/>
                </a:cubicBezTo>
                <a:cubicBezTo>
                  <a:pt x="54" y="0"/>
                  <a:pt x="0" y="45"/>
                  <a:pt x="0" y="109"/>
                </a:cubicBezTo>
                <a:cubicBezTo>
                  <a:pt x="0" y="163"/>
                  <a:pt x="54" y="217"/>
                  <a:pt x="108" y="217"/>
                </a:cubicBezTo>
                <a:cubicBezTo>
                  <a:pt x="172" y="217"/>
                  <a:pt x="217" y="163"/>
                  <a:pt x="217" y="1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736" name="Freeform 652">
            <a:extLst>
              <a:ext uri="{FF2B5EF4-FFF2-40B4-BE49-F238E27FC236}">
                <a16:creationId xmlns:a16="http://schemas.microsoft.com/office/drawing/2014/main" id="{2C7C40B4-F9F2-E84C-8556-09B6CA705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1629" y="9442102"/>
            <a:ext cx="232972" cy="232972"/>
          </a:xfrm>
          <a:custGeom>
            <a:avLst/>
            <a:gdLst>
              <a:gd name="T0" fmla="*/ 27628658 w 218"/>
              <a:gd name="T1" fmla="*/ 13877631 h 217"/>
              <a:gd name="T2" fmla="*/ 27628658 w 218"/>
              <a:gd name="T3" fmla="*/ 13877631 h 217"/>
              <a:gd name="T4" fmla="*/ 13750815 w 218"/>
              <a:gd name="T5" fmla="*/ 0 h 217"/>
              <a:gd name="T6" fmla="*/ 0 w 218"/>
              <a:gd name="T7" fmla="*/ 13877631 h 217"/>
              <a:gd name="T8" fmla="*/ 13750815 w 218"/>
              <a:gd name="T9" fmla="*/ 27755620 h 217"/>
              <a:gd name="T10" fmla="*/ 27628658 w 218"/>
              <a:gd name="T11" fmla="*/ 13877631 h 2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7">
                <a:moveTo>
                  <a:pt x="217" y="108"/>
                </a:moveTo>
                <a:lnTo>
                  <a:pt x="217" y="108"/>
                </a:lnTo>
                <a:cubicBezTo>
                  <a:pt x="217" y="54"/>
                  <a:pt x="163" y="0"/>
                  <a:pt x="108" y="0"/>
                </a:cubicBezTo>
                <a:cubicBezTo>
                  <a:pt x="45" y="0"/>
                  <a:pt x="0" y="54"/>
                  <a:pt x="0" y="108"/>
                </a:cubicBezTo>
                <a:cubicBezTo>
                  <a:pt x="0" y="171"/>
                  <a:pt x="45" y="216"/>
                  <a:pt x="108" y="216"/>
                </a:cubicBezTo>
                <a:cubicBezTo>
                  <a:pt x="163" y="216"/>
                  <a:pt x="217" y="171"/>
                  <a:pt x="217" y="10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739" name="CuadroTexto 738">
            <a:extLst>
              <a:ext uri="{FF2B5EF4-FFF2-40B4-BE49-F238E27FC236}">
                <a16:creationId xmlns:a16="http://schemas.microsoft.com/office/drawing/2014/main" id="{7FE5579F-D488-3349-8AF3-BDEFB09B2A66}"/>
              </a:ext>
            </a:extLst>
          </p:cNvPr>
          <p:cNvSpPr txBox="1"/>
          <p:nvPr/>
        </p:nvSpPr>
        <p:spPr>
          <a:xfrm>
            <a:off x="5656949" y="4582946"/>
            <a:ext cx="199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Develop</a:t>
            </a:r>
          </a:p>
        </p:txBody>
      </p:sp>
      <p:sp>
        <p:nvSpPr>
          <p:cNvPr id="740" name="CuadroTexto 739">
            <a:extLst>
              <a:ext uri="{FF2B5EF4-FFF2-40B4-BE49-F238E27FC236}">
                <a16:creationId xmlns:a16="http://schemas.microsoft.com/office/drawing/2014/main" id="{67FDE90E-4CF1-4A4D-A628-8137DAE9479D}"/>
              </a:ext>
            </a:extLst>
          </p:cNvPr>
          <p:cNvSpPr txBox="1"/>
          <p:nvPr/>
        </p:nvSpPr>
        <p:spPr>
          <a:xfrm>
            <a:off x="10395217" y="4587736"/>
            <a:ext cx="199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Identify</a:t>
            </a:r>
          </a:p>
        </p:txBody>
      </p:sp>
      <p:sp>
        <p:nvSpPr>
          <p:cNvPr id="741" name="CuadroTexto 740">
            <a:extLst>
              <a:ext uri="{FF2B5EF4-FFF2-40B4-BE49-F238E27FC236}">
                <a16:creationId xmlns:a16="http://schemas.microsoft.com/office/drawing/2014/main" id="{CE5F128E-80C5-5949-9E7E-EDB53FE726A2}"/>
              </a:ext>
            </a:extLst>
          </p:cNvPr>
          <p:cNvSpPr txBox="1"/>
          <p:nvPr/>
        </p:nvSpPr>
        <p:spPr>
          <a:xfrm>
            <a:off x="14907444" y="4585130"/>
            <a:ext cx="199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Prioritize</a:t>
            </a:r>
          </a:p>
        </p:txBody>
      </p:sp>
      <p:sp>
        <p:nvSpPr>
          <p:cNvPr id="742" name="CuadroTexto 741">
            <a:extLst>
              <a:ext uri="{FF2B5EF4-FFF2-40B4-BE49-F238E27FC236}">
                <a16:creationId xmlns:a16="http://schemas.microsoft.com/office/drawing/2014/main" id="{27424989-82C8-794C-B9D4-E80FBBE27AC8}"/>
              </a:ext>
            </a:extLst>
          </p:cNvPr>
          <p:cNvSpPr txBox="1"/>
          <p:nvPr/>
        </p:nvSpPr>
        <p:spPr>
          <a:xfrm>
            <a:off x="5541957" y="11906502"/>
            <a:ext cx="199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Advertise</a:t>
            </a:r>
          </a:p>
        </p:txBody>
      </p:sp>
      <p:sp>
        <p:nvSpPr>
          <p:cNvPr id="743" name="CuadroTexto 742">
            <a:extLst>
              <a:ext uri="{FF2B5EF4-FFF2-40B4-BE49-F238E27FC236}">
                <a16:creationId xmlns:a16="http://schemas.microsoft.com/office/drawing/2014/main" id="{C482B76F-1474-D544-AC1B-A9950E54D68D}"/>
              </a:ext>
            </a:extLst>
          </p:cNvPr>
          <p:cNvSpPr txBox="1"/>
          <p:nvPr/>
        </p:nvSpPr>
        <p:spPr>
          <a:xfrm>
            <a:off x="10280225" y="11911292"/>
            <a:ext cx="199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Analyze</a:t>
            </a:r>
          </a:p>
        </p:txBody>
      </p:sp>
      <p:sp>
        <p:nvSpPr>
          <p:cNvPr id="744" name="CuadroTexto 743">
            <a:extLst>
              <a:ext uri="{FF2B5EF4-FFF2-40B4-BE49-F238E27FC236}">
                <a16:creationId xmlns:a16="http://schemas.microsoft.com/office/drawing/2014/main" id="{CAC1ABD2-DF1E-554C-8466-E0D450FDC652}"/>
              </a:ext>
            </a:extLst>
          </p:cNvPr>
          <p:cNvSpPr txBox="1"/>
          <p:nvPr/>
        </p:nvSpPr>
        <p:spPr>
          <a:xfrm>
            <a:off x="14792452" y="11908686"/>
            <a:ext cx="199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Present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0FC43B3F-BC83-2849-AED3-489C7872D66C}"/>
              </a:ext>
            </a:extLst>
          </p:cNvPr>
          <p:cNvGrpSpPr/>
          <p:nvPr/>
        </p:nvGrpSpPr>
        <p:grpSpPr>
          <a:xfrm>
            <a:off x="2668308" y="675185"/>
            <a:ext cx="19041035" cy="2561450"/>
            <a:chOff x="2668308" y="861425"/>
            <a:chExt cx="19041035" cy="2561450"/>
          </a:xfrm>
        </p:grpSpPr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5E163D52-54AF-AB4A-94AE-9EEFD7FD7223}"/>
                </a:ext>
              </a:extLst>
            </p:cNvPr>
            <p:cNvSpPr txBox="1"/>
            <p:nvPr/>
          </p:nvSpPr>
          <p:spPr>
            <a:xfrm>
              <a:off x="10000569" y="861425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3633B900-C019-B34F-9707-2E1A1C3CCEB9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sp>
        <p:nvSpPr>
          <p:cNvPr id="43" name="Rectangle 51">
            <a:extLst>
              <a:ext uri="{FF2B5EF4-FFF2-40B4-BE49-F238E27FC236}">
                <a16:creationId xmlns:a16="http://schemas.microsoft.com/office/drawing/2014/main" id="{B68ADFE2-CC66-B54B-83D3-C1E30D2A6FD0}"/>
              </a:ext>
            </a:extLst>
          </p:cNvPr>
          <p:cNvSpPr/>
          <p:nvPr/>
        </p:nvSpPr>
        <p:spPr>
          <a:xfrm>
            <a:off x="5213109" y="5736965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44" name="Rectangle 51">
            <a:extLst>
              <a:ext uri="{FF2B5EF4-FFF2-40B4-BE49-F238E27FC236}">
                <a16:creationId xmlns:a16="http://schemas.microsoft.com/office/drawing/2014/main" id="{7B36FFA5-8058-DA49-8935-824FEB085AE5}"/>
              </a:ext>
            </a:extLst>
          </p:cNvPr>
          <p:cNvSpPr/>
          <p:nvPr/>
        </p:nvSpPr>
        <p:spPr>
          <a:xfrm>
            <a:off x="5215773" y="7101521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45" name="Rectangle 51">
            <a:extLst>
              <a:ext uri="{FF2B5EF4-FFF2-40B4-BE49-F238E27FC236}">
                <a16:creationId xmlns:a16="http://schemas.microsoft.com/office/drawing/2014/main" id="{C32CF378-9DE8-2D4B-A45A-4F3790E15C23}"/>
              </a:ext>
            </a:extLst>
          </p:cNvPr>
          <p:cNvSpPr/>
          <p:nvPr/>
        </p:nvSpPr>
        <p:spPr>
          <a:xfrm>
            <a:off x="5214671" y="9186016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46" name="Rectangle 51">
            <a:extLst>
              <a:ext uri="{FF2B5EF4-FFF2-40B4-BE49-F238E27FC236}">
                <a16:creationId xmlns:a16="http://schemas.microsoft.com/office/drawing/2014/main" id="{527E8C95-5E81-D342-8D21-45401D794640}"/>
              </a:ext>
            </a:extLst>
          </p:cNvPr>
          <p:cNvSpPr/>
          <p:nvPr/>
        </p:nvSpPr>
        <p:spPr>
          <a:xfrm>
            <a:off x="5217335" y="10550572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47" name="Rectangle 51">
            <a:extLst>
              <a:ext uri="{FF2B5EF4-FFF2-40B4-BE49-F238E27FC236}">
                <a16:creationId xmlns:a16="http://schemas.microsoft.com/office/drawing/2014/main" id="{7B3982FB-62B2-5043-9632-D6E38B3E630D}"/>
              </a:ext>
            </a:extLst>
          </p:cNvPr>
          <p:cNvSpPr/>
          <p:nvPr/>
        </p:nvSpPr>
        <p:spPr>
          <a:xfrm>
            <a:off x="10107010" y="5707100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48" name="Rectangle 51">
            <a:extLst>
              <a:ext uri="{FF2B5EF4-FFF2-40B4-BE49-F238E27FC236}">
                <a16:creationId xmlns:a16="http://schemas.microsoft.com/office/drawing/2014/main" id="{B7311904-53CE-A842-B3AE-B768890E4CF1}"/>
              </a:ext>
            </a:extLst>
          </p:cNvPr>
          <p:cNvSpPr/>
          <p:nvPr/>
        </p:nvSpPr>
        <p:spPr>
          <a:xfrm>
            <a:off x="10109674" y="7071656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49" name="Rectangle 51">
            <a:extLst>
              <a:ext uri="{FF2B5EF4-FFF2-40B4-BE49-F238E27FC236}">
                <a16:creationId xmlns:a16="http://schemas.microsoft.com/office/drawing/2014/main" id="{E8639967-BFFB-914D-8799-8FC08E6328C8}"/>
              </a:ext>
            </a:extLst>
          </p:cNvPr>
          <p:cNvSpPr/>
          <p:nvPr/>
        </p:nvSpPr>
        <p:spPr>
          <a:xfrm>
            <a:off x="10108572" y="9156151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50" name="Rectangle 51">
            <a:extLst>
              <a:ext uri="{FF2B5EF4-FFF2-40B4-BE49-F238E27FC236}">
                <a16:creationId xmlns:a16="http://schemas.microsoft.com/office/drawing/2014/main" id="{9D5AF6BF-295F-F440-9298-5F97CB4E57BE}"/>
              </a:ext>
            </a:extLst>
          </p:cNvPr>
          <p:cNvSpPr/>
          <p:nvPr/>
        </p:nvSpPr>
        <p:spPr>
          <a:xfrm>
            <a:off x="10111236" y="10520707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C681DDB1-48F4-3C44-AC30-C2F4B1307F24}"/>
              </a:ext>
            </a:extLst>
          </p:cNvPr>
          <p:cNvSpPr/>
          <p:nvPr/>
        </p:nvSpPr>
        <p:spPr>
          <a:xfrm>
            <a:off x="14578698" y="5707100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55C84D8-F142-674F-BBF3-992796F4066C}"/>
              </a:ext>
            </a:extLst>
          </p:cNvPr>
          <p:cNvSpPr/>
          <p:nvPr/>
        </p:nvSpPr>
        <p:spPr>
          <a:xfrm>
            <a:off x="14581362" y="7071656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53" name="Rectangle 51">
            <a:extLst>
              <a:ext uri="{FF2B5EF4-FFF2-40B4-BE49-F238E27FC236}">
                <a16:creationId xmlns:a16="http://schemas.microsoft.com/office/drawing/2014/main" id="{344A512C-0F22-1C44-A4E9-AAC1A9DF9BC1}"/>
              </a:ext>
            </a:extLst>
          </p:cNvPr>
          <p:cNvSpPr/>
          <p:nvPr/>
        </p:nvSpPr>
        <p:spPr>
          <a:xfrm>
            <a:off x="14580260" y="9156151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54" name="Rectangle 51">
            <a:extLst>
              <a:ext uri="{FF2B5EF4-FFF2-40B4-BE49-F238E27FC236}">
                <a16:creationId xmlns:a16="http://schemas.microsoft.com/office/drawing/2014/main" id="{ED04BB66-67C8-C343-A1A9-019744E3B00F}"/>
              </a:ext>
            </a:extLst>
          </p:cNvPr>
          <p:cNvSpPr/>
          <p:nvPr/>
        </p:nvSpPr>
        <p:spPr>
          <a:xfrm>
            <a:off x="14582924" y="10520707"/>
            <a:ext cx="265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1800" dirty="0">
                <a:solidFill>
                  <a:schemeClr val="accent6">
                    <a:lumMod val="10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</p:spTree>
    <p:extLst>
      <p:ext uri="{BB962C8B-B14F-4D97-AF65-F5344CB8AC3E}">
        <p14:creationId xmlns:p14="http://schemas.microsoft.com/office/powerpoint/2010/main" val="1049893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92233</TotalTime>
  <Words>139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16468</cp:revision>
  <dcterms:created xsi:type="dcterms:W3CDTF">2014-11-12T21:47:38Z</dcterms:created>
  <dcterms:modified xsi:type="dcterms:W3CDTF">2022-05-26T04:43:07Z</dcterms:modified>
  <cp:category/>
</cp:coreProperties>
</file>